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7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5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74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5877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20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6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60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53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5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1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2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9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8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3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6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7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1C00BC7-14DC-4BB0-8C02-44CB36523C42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04386-8762-4C59-B830-936B2CB6F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7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ropical.theferns.info/image.php?id=Acalypha+indi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ACALYPHA  INDICA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DR  </a:t>
            </a:r>
            <a:r>
              <a:rPr lang="en-US" dirty="0" err="1"/>
              <a:t>G</a:t>
            </a:r>
            <a:r>
              <a:rPr lang="en-US" dirty="0" err="1" smtClean="0"/>
              <a:t>okul</a:t>
            </a:r>
            <a:r>
              <a:rPr lang="en-US" dirty="0" smtClean="0"/>
              <a:t> Krishna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92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75422"/>
            <a:ext cx="8946541" cy="59729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GASTRO INTESTINAL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</a:p>
          <a:p>
            <a:pPr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Burning sensation is felt in stomach and intestines.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Spluttering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forcible expulsion of noisy flatus.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Gripping pain in the abdomen 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Rectal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haemorrhage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evening. 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669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661012"/>
            <a:ext cx="8946541" cy="5587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SKIN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Circumscribed furuncle-like swelling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Itching 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Jaundice</a:t>
            </a: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Millifolium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Phosphorus, Acetic acid, kali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Nitricum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868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18641"/>
            <a:ext cx="9792370" cy="61914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MEDICINAL USES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expectorant to treat asthma and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pneumonia</a:t>
            </a:r>
          </a:p>
          <a:p>
            <a:pPr marL="0" indent="0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antibacterial and antifungal activities, both against human and plant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pathogens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leaf powder, sometimes mixed with salt, is applied externally to maggot-infested wounds, skin parasites and other skin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  <a:p>
            <a:pPr marL="0" indent="0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leaf decoction is used as a massage cream to treat pain of the joints.</a:t>
            </a:r>
          </a:p>
        </p:txBody>
      </p:sp>
    </p:spTree>
    <p:extLst>
      <p:ext uri="{BB962C8B-B14F-4D97-AF65-F5344CB8AC3E}">
        <p14:creationId xmlns:p14="http://schemas.microsoft.com/office/powerpoint/2010/main" val="1845297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19490"/>
            <a:ext cx="8946541" cy="5928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uses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Digestive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Purgative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GI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irritant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Respiratory system: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Expectorant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useful in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bronchitis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Urinary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system: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diuretic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Skin: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, useful in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ulcer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32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694064"/>
            <a:ext cx="8946541" cy="555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used: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Leaves , root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Dosage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 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1-2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gm.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Uses: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 paste useful in syphilis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 paste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insect bite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70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THANK YOU……………..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3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164" y="429658"/>
            <a:ext cx="9882130" cy="5818741"/>
          </a:xfrm>
        </p:spPr>
        <p:txBody>
          <a:bodyPr>
            <a:normAutofit fontScale="70000" lnSpcReduction="20000"/>
          </a:bodyPr>
          <a:lstStyle/>
          <a:p>
            <a:endParaRPr lang="en-IN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Name – </a:t>
            </a:r>
            <a:r>
              <a:rPr lang="en-IN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Acalypha</a:t>
            </a:r>
            <a:r>
              <a:rPr lang="en-IN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indica</a:t>
            </a:r>
          </a:p>
          <a:p>
            <a:pPr marL="0" indent="0">
              <a:buNone/>
            </a:pPr>
            <a:endParaRPr lang="en-IN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– </a:t>
            </a:r>
            <a:r>
              <a:rPr lang="en-IN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Euphorbiaceae</a:t>
            </a:r>
            <a:endParaRPr lang="en-IN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Kingdom:</a:t>
            </a:r>
            <a:r>
              <a:rPr lang="en-IN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Plantae</a:t>
            </a:r>
          </a:p>
          <a:p>
            <a:pPr marL="0" indent="0">
              <a:buNone/>
            </a:pPr>
            <a:endParaRPr lang="en-IN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endParaRPr lang="en-IN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73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39828"/>
            <a:ext cx="8946541" cy="5708572"/>
          </a:xfrm>
        </p:spPr>
        <p:txBody>
          <a:bodyPr>
            <a:normAutofit/>
          </a:bodyPr>
          <a:lstStyle/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 Indian Nettle, Indian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acalypha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Indian nettle, three-seeded mercury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Tamil: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Poonamayakki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Kuppaimeni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132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Acalypha_indic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143000"/>
            <a:ext cx="6629400" cy="518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438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Acalyp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390" y="1244906"/>
            <a:ext cx="7691610" cy="51558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543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39828"/>
            <a:ext cx="10166943" cy="5708572"/>
          </a:xfrm>
        </p:spPr>
        <p:txBody>
          <a:bodyPr/>
          <a:lstStyle/>
          <a:p>
            <a:pPr>
              <a:buNone/>
            </a:pP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common herb growing up to 75 cm  tall with ovate leaves and flowers are green.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 distribution</a:t>
            </a:r>
          </a:p>
          <a:p>
            <a:pPr>
              <a:buNone/>
            </a:pP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grows widely throughout the tropics of the Old World such as India, South East Asia, and Oceania.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8787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366" y="539828"/>
            <a:ext cx="9474506" cy="57085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constituents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Acaiyphine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Triacetoneamine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Sphere of action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Alimentary canal and respiratory organs.</a:t>
            </a:r>
          </a:p>
          <a:p>
            <a:pPr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7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837282"/>
            <a:ext cx="8946541" cy="54111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RESPIRATORY SYMPTOMS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Violent dry, hard cough followed by bloody expectoration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Pure blood comes in the morning and dark lumps of clotted blood in the evening.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76152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50844"/>
            <a:ext cx="9340678" cy="5697556"/>
          </a:xfrm>
        </p:spPr>
        <p:txBody>
          <a:bodyPr>
            <a:normAutofit/>
          </a:bodyPr>
          <a:lstStyle/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Cough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constant severe pain in chest.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Cough &lt; night</a:t>
            </a:r>
          </a:p>
          <a:p>
            <a:pPr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Night : cough most violent.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 : expectorates pure blood. 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Evening : expectorates dark clotted blood 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4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104</TotalTime>
  <Words>223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Ion</vt:lpstr>
      <vt:lpstr>ACALYPHA  INDICA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ACALYPHA  INDICA</dc:title>
  <dc:creator>MY PC</dc:creator>
  <cp:lastModifiedBy>User</cp:lastModifiedBy>
  <cp:revision>20</cp:revision>
  <dcterms:created xsi:type="dcterms:W3CDTF">2019-04-09T15:26:06Z</dcterms:created>
  <dcterms:modified xsi:type="dcterms:W3CDTF">2019-08-15T05:37:00Z</dcterms:modified>
</cp:coreProperties>
</file>